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801" r:id="rId2"/>
  </p:sldMasterIdLst>
  <p:notesMasterIdLst>
    <p:notesMasterId r:id="rId21"/>
  </p:notesMasterIdLst>
  <p:handoutMasterIdLst>
    <p:handoutMasterId r:id="rId22"/>
  </p:handoutMasterIdLst>
  <p:sldIdLst>
    <p:sldId id="2396" r:id="rId3"/>
    <p:sldId id="2418" r:id="rId4"/>
    <p:sldId id="2216" r:id="rId5"/>
    <p:sldId id="2397" r:id="rId6"/>
    <p:sldId id="2398" r:id="rId7"/>
    <p:sldId id="2399" r:id="rId8"/>
    <p:sldId id="2402" r:id="rId9"/>
    <p:sldId id="2404" r:id="rId10"/>
    <p:sldId id="2417" r:id="rId11"/>
    <p:sldId id="2329" r:id="rId12"/>
    <p:sldId id="2406" r:id="rId13"/>
    <p:sldId id="2407" r:id="rId14"/>
    <p:sldId id="2409" r:id="rId15"/>
    <p:sldId id="2411" r:id="rId16"/>
    <p:sldId id="2413" r:id="rId17"/>
    <p:sldId id="2415" r:id="rId18"/>
    <p:sldId id="2370" r:id="rId19"/>
    <p:sldId id="2416" r:id="rId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宋体" charset="-122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宋体" charset="-122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宋体" charset="-122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宋体" charset="-122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宋体" charset="-122"/>
        <a:ea typeface="宋体" charset="-122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宋体" charset="-122"/>
        <a:ea typeface="宋体" charset="-122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宋体" charset="-122"/>
        <a:ea typeface="宋体" charset="-122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宋体" charset="-122"/>
        <a:ea typeface="宋体" charset="-122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宋体" charset="-122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7">
          <p15:clr>
            <a:srgbClr val="A4A3A4"/>
          </p15:clr>
        </p15:guide>
        <p15:guide id="2" pos="283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6699"/>
    <a:srgbClr val="FF99CC"/>
    <a:srgbClr val="FF66FF"/>
    <a:srgbClr val="FF9933"/>
    <a:srgbClr val="FF9900"/>
    <a:srgbClr val="808080"/>
    <a:srgbClr val="FF66CC"/>
    <a:srgbClr val="FF7C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35" autoAdjust="0"/>
  </p:normalViewPr>
  <p:slideViewPr>
    <p:cSldViewPr>
      <p:cViewPr varScale="1">
        <p:scale>
          <a:sx n="67" d="100"/>
          <a:sy n="67" d="100"/>
        </p:scale>
        <p:origin x="-211" y="-91"/>
      </p:cViewPr>
      <p:guideLst>
        <p:guide orient="horz" pos="2177"/>
        <p:guide pos="28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6275C20-219D-4AE3-A70F-A8DAFB12736C}" type="datetimeFigureOut">
              <a:rPr lang="zh-CN" altLang="en-US"/>
              <a:pPr>
                <a:defRPr/>
              </a:pPr>
              <a:t>2017/8/5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2471FCC-BC0B-43CA-8261-8819442129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2620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BD784E5-7D7A-42EB-8423-FD69A7F8329A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12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6765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D784E5-7D7A-42EB-8423-FD69A7F8329A}" type="slidenum">
              <a:rPr lang="zh-CN" alt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6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31287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69083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3724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8363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95010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4569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17070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1536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676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D784E5-7D7A-42EB-8423-FD69A7F8329A}" type="slidenum">
              <a:rPr lang="zh-CN" alt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9326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9326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9326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74158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6477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407595-6E76-4328-8E47-D405C1A2B792}" type="slidenum">
              <a:rPr lang="zh-CN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3992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EBE9D-1AB8-4292-B2C3-2621A4F9B134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05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未知"/>
          <p:cNvSpPr>
            <a:spLocks/>
          </p:cNvSpPr>
          <p:nvPr/>
        </p:nvSpPr>
        <p:spPr bwMode="auto">
          <a:xfrm>
            <a:off x="20638" y="12700"/>
            <a:ext cx="8896350" cy="6780213"/>
          </a:xfrm>
          <a:custGeom>
            <a:avLst/>
            <a:gdLst>
              <a:gd name="T0" fmla="*/ 2147483647 w 3985"/>
              <a:gd name="T1" fmla="*/ 0 h 3619"/>
              <a:gd name="T2" fmla="*/ 0 w 3985"/>
              <a:gd name="T3" fmla="*/ 2147483647 h 3619"/>
              <a:gd name="T4" fmla="*/ 2147483647 w 3985"/>
              <a:gd name="T5" fmla="*/ 2147483647 h 3619"/>
              <a:gd name="T6" fmla="*/ 2147483647 w 3985"/>
              <a:gd name="T7" fmla="*/ 2147483647 h 3619"/>
              <a:gd name="T8" fmla="*/ 2147483647 w 3985"/>
              <a:gd name="T9" fmla="*/ 0 h 3619"/>
              <a:gd name="T10" fmla="*/ 2147483647 w 3985"/>
              <a:gd name="T11" fmla="*/ 0 h 36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95263" y="234950"/>
            <a:ext cx="3787775" cy="1778000"/>
            <a:chOff x="0" y="0"/>
            <a:chExt cx="2386" cy="1120"/>
          </a:xfrm>
        </p:grpSpPr>
        <p:sp>
          <p:nvSpPr>
            <p:cNvPr id="6" name="未知"/>
            <p:cNvSpPr>
              <a:spLocks/>
            </p:cNvSpPr>
            <p:nvPr userDrawn="1"/>
          </p:nvSpPr>
          <p:spPr bwMode="auto">
            <a:xfrm>
              <a:off x="54" y="29"/>
              <a:ext cx="2250" cy="1017"/>
            </a:xfrm>
            <a:custGeom>
              <a:avLst/>
              <a:gdLst>
                <a:gd name="T0" fmla="*/ 2147483647 w 794"/>
                <a:gd name="T1" fmla="*/ 2147483647 h 414"/>
                <a:gd name="T2" fmla="*/ 2147483647 w 794"/>
                <a:gd name="T3" fmla="*/ 2147483647 h 414"/>
                <a:gd name="T4" fmla="*/ 2147483647 w 794"/>
                <a:gd name="T5" fmla="*/ 2147483647 h 414"/>
                <a:gd name="T6" fmla="*/ 2147483647 w 794"/>
                <a:gd name="T7" fmla="*/ 0 h 414"/>
                <a:gd name="T8" fmla="*/ 2147483647 w 794"/>
                <a:gd name="T9" fmla="*/ 2147483647 h 414"/>
                <a:gd name="T10" fmla="*/ 0 w 794"/>
                <a:gd name="T11" fmla="*/ 2147483647 h 414"/>
                <a:gd name="T12" fmla="*/ 2147483647 w 794"/>
                <a:gd name="T13" fmla="*/ 2147483647 h 414"/>
                <a:gd name="T14" fmla="*/ 2147483647 w 794"/>
                <a:gd name="T15" fmla="*/ 2147483647 h 414"/>
                <a:gd name="T16" fmla="*/ 2147483647 w 794"/>
                <a:gd name="T17" fmla="*/ 2147483647 h 414"/>
                <a:gd name="T18" fmla="*/ 2147483647 w 794"/>
                <a:gd name="T19" fmla="*/ 2147483647 h 414"/>
                <a:gd name="T20" fmla="*/ 2147483647 w 794"/>
                <a:gd name="T21" fmla="*/ 2147483647 h 414"/>
                <a:gd name="T22" fmla="*/ 2147483647 w 794"/>
                <a:gd name="T23" fmla="*/ 2147483647 h 4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 userDrawn="1"/>
          </p:nvSpPr>
          <p:spPr bwMode="auto">
            <a:xfrm>
              <a:off x="43" y="113"/>
              <a:ext cx="2244" cy="1007"/>
            </a:xfrm>
            <a:custGeom>
              <a:avLst/>
              <a:gdLst>
                <a:gd name="T0" fmla="*/ 2147483647 w 1586"/>
                <a:gd name="T1" fmla="*/ 0 h 821"/>
                <a:gd name="T2" fmla="*/ 2147483647 w 1586"/>
                <a:gd name="T3" fmla="*/ 2147483647 h 821"/>
                <a:gd name="T4" fmla="*/ 2147483647 w 1586"/>
                <a:gd name="T5" fmla="*/ 2147483647 h 821"/>
                <a:gd name="T6" fmla="*/ 2147483647 w 1586"/>
                <a:gd name="T7" fmla="*/ 2147483647 h 821"/>
                <a:gd name="T8" fmla="*/ 2147483647 w 1586"/>
                <a:gd name="T9" fmla="*/ 2147483647 h 821"/>
                <a:gd name="T10" fmla="*/ 2147483647 w 1586"/>
                <a:gd name="T11" fmla="*/ 2147483647 h 821"/>
                <a:gd name="T12" fmla="*/ 2147483647 w 1586"/>
                <a:gd name="T13" fmla="*/ 2147483647 h 821"/>
                <a:gd name="T14" fmla="*/ 2147483647 w 1586"/>
                <a:gd name="T15" fmla="*/ 2147483647 h 821"/>
                <a:gd name="T16" fmla="*/ 0 w 1586"/>
                <a:gd name="T17" fmla="*/ 2147483647 h 821"/>
                <a:gd name="T18" fmla="*/ 2147483647 w 1586"/>
                <a:gd name="T19" fmla="*/ 2147483647 h 821"/>
                <a:gd name="T20" fmla="*/ 2147483647 w 1586"/>
                <a:gd name="T21" fmla="*/ 0 h 821"/>
                <a:gd name="T22" fmla="*/ 2147483647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未知"/>
            <p:cNvSpPr>
              <a:spLocks/>
            </p:cNvSpPr>
            <p:nvPr userDrawn="1"/>
          </p:nvSpPr>
          <p:spPr bwMode="auto">
            <a:xfrm>
              <a:off x="351" y="196"/>
              <a:ext cx="1488" cy="919"/>
            </a:xfrm>
            <a:custGeom>
              <a:avLst/>
              <a:gdLst>
                <a:gd name="T0" fmla="*/ 0 w 1049"/>
                <a:gd name="T1" fmla="*/ 2147483647 h 747"/>
                <a:gd name="T2" fmla="*/ 2147483647 w 1049"/>
                <a:gd name="T3" fmla="*/ 2147483647 h 747"/>
                <a:gd name="T4" fmla="*/ 2147483647 w 1049"/>
                <a:gd name="T5" fmla="*/ 2147483647 h 747"/>
                <a:gd name="T6" fmla="*/ 2147483647 w 1049"/>
                <a:gd name="T7" fmla="*/ 2147483647 h 747"/>
                <a:gd name="T8" fmla="*/ 2147483647 w 1049"/>
                <a:gd name="T9" fmla="*/ 0 h 747"/>
                <a:gd name="T10" fmla="*/ 0 w 1049"/>
                <a:gd name="T11" fmla="*/ 2147483647 h 747"/>
                <a:gd name="T12" fmla="*/ 0 w 1049"/>
                <a:gd name="T13" fmla="*/ 2147483647 h 747"/>
                <a:gd name="T14" fmla="*/ 0 w 1049"/>
                <a:gd name="T15" fmla="*/ 2147483647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" name="Group 12"/>
            <p:cNvGrpSpPr>
              <a:grpSpLocks/>
            </p:cNvGrpSpPr>
            <p:nvPr userDrawn="1"/>
          </p:nvGrpSpPr>
          <p:grpSpPr bwMode="auto">
            <a:xfrm>
              <a:off x="0" y="0"/>
              <a:ext cx="2386" cy="1081"/>
              <a:chOff x="0" y="0"/>
              <a:chExt cx="2386" cy="1081"/>
            </a:xfrm>
          </p:grpSpPr>
          <p:sp>
            <p:nvSpPr>
              <p:cNvPr id="10" name="未知"/>
              <p:cNvSpPr>
                <a:spLocks/>
              </p:cNvSpPr>
              <p:nvPr userDrawn="1"/>
            </p:nvSpPr>
            <p:spPr bwMode="auto">
              <a:xfrm>
                <a:off x="1882" y="786"/>
                <a:ext cx="212" cy="214"/>
              </a:xfrm>
              <a:custGeom>
                <a:avLst/>
                <a:gdLst>
                  <a:gd name="T0" fmla="*/ 2147483647 w 150"/>
                  <a:gd name="T1" fmla="*/ 0 h 173"/>
                  <a:gd name="T2" fmla="*/ 2147483647 w 150"/>
                  <a:gd name="T3" fmla="*/ 2147483647 h 173"/>
                  <a:gd name="T4" fmla="*/ 0 w 150"/>
                  <a:gd name="T5" fmla="*/ 2147483647 h 173"/>
                  <a:gd name="T6" fmla="*/ 2147483647 w 150"/>
                  <a:gd name="T7" fmla="*/ 2147483647 h 173"/>
                  <a:gd name="T8" fmla="*/ 2147483647 w 150"/>
                  <a:gd name="T9" fmla="*/ 2147483647 h 173"/>
                  <a:gd name="T10" fmla="*/ 2147483647 w 150"/>
                  <a:gd name="T11" fmla="*/ 2147483647 h 173"/>
                  <a:gd name="T12" fmla="*/ 2147483647 w 150"/>
                  <a:gd name="T13" fmla="*/ 0 h 173"/>
                  <a:gd name="T14" fmla="*/ 2147483647 w 150"/>
                  <a:gd name="T15" fmla="*/ 0 h 1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未知"/>
              <p:cNvSpPr>
                <a:spLocks/>
              </p:cNvSpPr>
              <p:nvPr userDrawn="1"/>
            </p:nvSpPr>
            <p:spPr bwMode="auto">
              <a:xfrm>
                <a:off x="0" y="0"/>
                <a:ext cx="2386" cy="1081"/>
              </a:xfrm>
              <a:custGeom>
                <a:avLst/>
                <a:gdLst>
                  <a:gd name="T0" fmla="*/ 2147483647 w 1684"/>
                  <a:gd name="T1" fmla="*/ 0 h 880"/>
                  <a:gd name="T2" fmla="*/ 2147483647 w 1684"/>
                  <a:gd name="T3" fmla="*/ 2147483647 h 880"/>
                  <a:gd name="T4" fmla="*/ 0 w 1684"/>
                  <a:gd name="T5" fmla="*/ 2147483647 h 880"/>
                  <a:gd name="T6" fmla="*/ 2147483647 w 1684"/>
                  <a:gd name="T7" fmla="*/ 2147483647 h 880"/>
                  <a:gd name="T8" fmla="*/ 2147483647 w 1684"/>
                  <a:gd name="T9" fmla="*/ 2147483647 h 880"/>
                  <a:gd name="T10" fmla="*/ 2147483647 w 1684"/>
                  <a:gd name="T11" fmla="*/ 2147483647 h 880"/>
                  <a:gd name="T12" fmla="*/ 2147483647 w 1684"/>
                  <a:gd name="T13" fmla="*/ 2147483647 h 880"/>
                  <a:gd name="T14" fmla="*/ 2147483647 w 1684"/>
                  <a:gd name="T15" fmla="*/ 2147483647 h 880"/>
                  <a:gd name="T16" fmla="*/ 2147483647 w 1684"/>
                  <a:gd name="T17" fmla="*/ 2147483647 h 880"/>
                  <a:gd name="T18" fmla="*/ 2147483647 w 1684"/>
                  <a:gd name="T19" fmla="*/ 2147483647 h 880"/>
                  <a:gd name="T20" fmla="*/ 2147483647 w 1684"/>
                  <a:gd name="T21" fmla="*/ 2147483647 h 880"/>
                  <a:gd name="T22" fmla="*/ 2147483647 w 1684"/>
                  <a:gd name="T23" fmla="*/ 2147483647 h 880"/>
                  <a:gd name="T24" fmla="*/ 2147483647 w 1684"/>
                  <a:gd name="T25" fmla="*/ 2147483647 h 880"/>
                  <a:gd name="T26" fmla="*/ 2147483647 w 1684"/>
                  <a:gd name="T27" fmla="*/ 2147483647 h 880"/>
                  <a:gd name="T28" fmla="*/ 2147483647 w 1684"/>
                  <a:gd name="T29" fmla="*/ 2147483647 h 880"/>
                  <a:gd name="T30" fmla="*/ 2147483647 w 1684"/>
                  <a:gd name="T31" fmla="*/ 2147483647 h 880"/>
                  <a:gd name="T32" fmla="*/ 2147483647 w 1684"/>
                  <a:gd name="T33" fmla="*/ 2147483647 h 880"/>
                  <a:gd name="T34" fmla="*/ 2147483647 w 1684"/>
                  <a:gd name="T35" fmla="*/ 2147483647 h 880"/>
                  <a:gd name="T36" fmla="*/ 2147483647 w 1684"/>
                  <a:gd name="T37" fmla="*/ 2147483647 h 880"/>
                  <a:gd name="T38" fmla="*/ 2147483647 w 1684"/>
                  <a:gd name="T39" fmla="*/ 2147483647 h 880"/>
                  <a:gd name="T40" fmla="*/ 2147483647 w 1684"/>
                  <a:gd name="T41" fmla="*/ 2147483647 h 880"/>
                  <a:gd name="T42" fmla="*/ 2147483647 w 1684"/>
                  <a:gd name="T43" fmla="*/ 2147483647 h 880"/>
                  <a:gd name="T44" fmla="*/ 2147483647 w 1684"/>
                  <a:gd name="T45" fmla="*/ 2147483647 h 880"/>
                  <a:gd name="T46" fmla="*/ 2147483647 w 1684"/>
                  <a:gd name="T47" fmla="*/ 0 h 880"/>
                  <a:gd name="T48" fmla="*/ 2147483647 w 1684"/>
                  <a:gd name="T49" fmla="*/ 0 h 880"/>
                  <a:gd name="T50" fmla="*/ 2147483647 w 1684"/>
                  <a:gd name="T51" fmla="*/ 0 h 8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未知"/>
              <p:cNvSpPr>
                <a:spLocks/>
              </p:cNvSpPr>
              <p:nvPr userDrawn="1"/>
            </p:nvSpPr>
            <p:spPr bwMode="auto">
              <a:xfrm>
                <a:off x="201" y="10"/>
                <a:ext cx="1686" cy="614"/>
              </a:xfrm>
              <a:custGeom>
                <a:avLst/>
                <a:gdLst>
                  <a:gd name="T0" fmla="*/ 2147483647 w 1190"/>
                  <a:gd name="T1" fmla="*/ 0 h 500"/>
                  <a:gd name="T2" fmla="*/ 2147483647 w 1190"/>
                  <a:gd name="T3" fmla="*/ 2147483647 h 500"/>
                  <a:gd name="T4" fmla="*/ 2147483647 w 1190"/>
                  <a:gd name="T5" fmla="*/ 2147483647 h 500"/>
                  <a:gd name="T6" fmla="*/ 0 w 1190"/>
                  <a:gd name="T7" fmla="*/ 2147483647 h 500"/>
                  <a:gd name="T8" fmla="*/ 2147483647 w 1190"/>
                  <a:gd name="T9" fmla="*/ 0 h 500"/>
                  <a:gd name="T10" fmla="*/ 2147483647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未知"/>
              <p:cNvSpPr>
                <a:spLocks/>
              </p:cNvSpPr>
              <p:nvPr userDrawn="1"/>
            </p:nvSpPr>
            <p:spPr bwMode="auto">
              <a:xfrm>
                <a:off x="286" y="103"/>
                <a:ext cx="227" cy="410"/>
              </a:xfrm>
              <a:custGeom>
                <a:avLst/>
                <a:gdLst>
                  <a:gd name="T0" fmla="*/ 2147483647 w 160"/>
                  <a:gd name="T1" fmla="*/ 0 h 335"/>
                  <a:gd name="T2" fmla="*/ 2147483647 w 160"/>
                  <a:gd name="T3" fmla="*/ 2147483647 h 335"/>
                  <a:gd name="T4" fmla="*/ 0 w 160"/>
                  <a:gd name="T5" fmla="*/ 2147483647 h 335"/>
                  <a:gd name="T6" fmla="*/ 2147483647 w 160"/>
                  <a:gd name="T7" fmla="*/ 2147483647 h 335"/>
                  <a:gd name="T8" fmla="*/ 2147483647 w 160"/>
                  <a:gd name="T9" fmla="*/ 2147483647 h 335"/>
                  <a:gd name="T10" fmla="*/ 2147483647 w 160"/>
                  <a:gd name="T11" fmla="*/ 2147483647 h 335"/>
                  <a:gd name="T12" fmla="*/ 2147483647 w 160"/>
                  <a:gd name="T13" fmla="*/ 2147483647 h 335"/>
                  <a:gd name="T14" fmla="*/ 2147483647 w 160"/>
                  <a:gd name="T15" fmla="*/ 0 h 335"/>
                  <a:gd name="T16" fmla="*/ 2147483647 w 160"/>
                  <a:gd name="T17" fmla="*/ 0 h 3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未知"/>
              <p:cNvSpPr>
                <a:spLocks/>
              </p:cNvSpPr>
              <p:nvPr userDrawn="1"/>
            </p:nvSpPr>
            <p:spPr bwMode="auto">
              <a:xfrm>
                <a:off x="723" y="388"/>
                <a:ext cx="691" cy="364"/>
              </a:xfrm>
              <a:custGeom>
                <a:avLst/>
                <a:gdLst>
                  <a:gd name="T0" fmla="*/ 2147483647 w 489"/>
                  <a:gd name="T1" fmla="*/ 2147483647 h 296"/>
                  <a:gd name="T2" fmla="*/ 2147483647 w 489"/>
                  <a:gd name="T3" fmla="*/ 2147483647 h 296"/>
                  <a:gd name="T4" fmla="*/ 2147483647 w 489"/>
                  <a:gd name="T5" fmla="*/ 2147483647 h 296"/>
                  <a:gd name="T6" fmla="*/ 2147483647 w 489"/>
                  <a:gd name="T7" fmla="*/ 2147483647 h 296"/>
                  <a:gd name="T8" fmla="*/ 2147483647 w 489"/>
                  <a:gd name="T9" fmla="*/ 2147483647 h 296"/>
                  <a:gd name="T10" fmla="*/ 2147483647 w 489"/>
                  <a:gd name="T11" fmla="*/ 2147483647 h 296"/>
                  <a:gd name="T12" fmla="*/ 2147483647 w 489"/>
                  <a:gd name="T13" fmla="*/ 2147483647 h 296"/>
                  <a:gd name="T14" fmla="*/ 2147483647 w 489"/>
                  <a:gd name="T15" fmla="*/ 2147483647 h 296"/>
                  <a:gd name="T16" fmla="*/ 2147483647 w 489"/>
                  <a:gd name="T17" fmla="*/ 2147483647 h 296"/>
                  <a:gd name="T18" fmla="*/ 2147483647 w 489"/>
                  <a:gd name="T19" fmla="*/ 2147483647 h 296"/>
                  <a:gd name="T20" fmla="*/ 2147483647 w 489"/>
                  <a:gd name="T21" fmla="*/ 2147483647 h 296"/>
                  <a:gd name="T22" fmla="*/ 2147483647 w 489"/>
                  <a:gd name="T23" fmla="*/ 2147483647 h 296"/>
                  <a:gd name="T24" fmla="*/ 2147483647 w 489"/>
                  <a:gd name="T25" fmla="*/ 2147483647 h 296"/>
                  <a:gd name="T26" fmla="*/ 0 w 489"/>
                  <a:gd name="T27" fmla="*/ 0 h 296"/>
                  <a:gd name="T28" fmla="*/ 2147483647 w 489"/>
                  <a:gd name="T29" fmla="*/ 2147483647 h 296"/>
                  <a:gd name="T30" fmla="*/ 2147483647 w 489"/>
                  <a:gd name="T31" fmla="*/ 2147483647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Group 18"/>
          <p:cNvGrpSpPr>
            <a:grpSpLocks/>
          </p:cNvGrpSpPr>
          <p:nvPr/>
        </p:nvGrpSpPr>
        <p:grpSpPr bwMode="auto">
          <a:xfrm>
            <a:off x="7915275" y="4368800"/>
            <a:ext cx="742950" cy="1058863"/>
            <a:chOff x="0" y="0"/>
            <a:chExt cx="468" cy="667"/>
          </a:xfrm>
        </p:grpSpPr>
        <p:sp>
          <p:nvSpPr>
            <p:cNvPr id="16" name="未知"/>
            <p:cNvSpPr>
              <a:spLocks/>
            </p:cNvSpPr>
            <p:nvPr userDrawn="1"/>
          </p:nvSpPr>
          <p:spPr bwMode="auto">
            <a:xfrm rot="7320404">
              <a:off x="-105" y="168"/>
              <a:ext cx="629" cy="293"/>
            </a:xfrm>
            <a:custGeom>
              <a:avLst/>
              <a:gdLst>
                <a:gd name="T0" fmla="*/ 2 w 794"/>
                <a:gd name="T1" fmla="*/ 1 h 414"/>
                <a:gd name="T2" fmla="*/ 2 w 794"/>
                <a:gd name="T3" fmla="*/ 1 h 414"/>
                <a:gd name="T4" fmla="*/ 2 w 794"/>
                <a:gd name="T5" fmla="*/ 1 h 414"/>
                <a:gd name="T6" fmla="*/ 2 w 794"/>
                <a:gd name="T7" fmla="*/ 0 h 414"/>
                <a:gd name="T8" fmla="*/ 2 w 794"/>
                <a:gd name="T9" fmla="*/ 1 h 414"/>
                <a:gd name="T10" fmla="*/ 0 w 794"/>
                <a:gd name="T11" fmla="*/ 1 h 414"/>
                <a:gd name="T12" fmla="*/ 2 w 794"/>
                <a:gd name="T13" fmla="*/ 1 h 414"/>
                <a:gd name="T14" fmla="*/ 2 w 794"/>
                <a:gd name="T15" fmla="*/ 1 h 414"/>
                <a:gd name="T16" fmla="*/ 2 w 794"/>
                <a:gd name="T17" fmla="*/ 1 h 414"/>
                <a:gd name="T18" fmla="*/ 2 w 794"/>
                <a:gd name="T19" fmla="*/ 1 h 414"/>
                <a:gd name="T20" fmla="*/ 2 w 794"/>
                <a:gd name="T21" fmla="*/ 1 h 414"/>
                <a:gd name="T22" fmla="*/ 2 w 794"/>
                <a:gd name="T23" fmla="*/ 1 h 4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未知"/>
            <p:cNvSpPr>
              <a:spLocks/>
            </p:cNvSpPr>
            <p:nvPr userDrawn="1"/>
          </p:nvSpPr>
          <p:spPr bwMode="auto">
            <a:xfrm rot="7320404">
              <a:off x="-93" y="169"/>
              <a:ext cx="627" cy="290"/>
            </a:xfrm>
            <a:custGeom>
              <a:avLst/>
              <a:gdLst>
                <a:gd name="T0" fmla="*/ 0 w 1586"/>
                <a:gd name="T1" fmla="*/ 0 h 821"/>
                <a:gd name="T2" fmla="*/ 0 w 1586"/>
                <a:gd name="T3" fmla="*/ 0 h 821"/>
                <a:gd name="T4" fmla="*/ 0 w 1586"/>
                <a:gd name="T5" fmla="*/ 0 h 821"/>
                <a:gd name="T6" fmla="*/ 0 w 1586"/>
                <a:gd name="T7" fmla="*/ 0 h 821"/>
                <a:gd name="T8" fmla="*/ 0 w 1586"/>
                <a:gd name="T9" fmla="*/ 0 h 821"/>
                <a:gd name="T10" fmla="*/ 0 w 1586"/>
                <a:gd name="T11" fmla="*/ 0 h 821"/>
                <a:gd name="T12" fmla="*/ 0 w 1586"/>
                <a:gd name="T13" fmla="*/ 0 h 821"/>
                <a:gd name="T14" fmla="*/ 0 w 1586"/>
                <a:gd name="T15" fmla="*/ 0 h 821"/>
                <a:gd name="T16" fmla="*/ 0 w 1586"/>
                <a:gd name="T17" fmla="*/ 0 h 821"/>
                <a:gd name="T18" fmla="*/ 0 w 1586"/>
                <a:gd name="T19" fmla="*/ 0 h 821"/>
                <a:gd name="T20" fmla="*/ 0 w 1586"/>
                <a:gd name="T21" fmla="*/ 0 h 821"/>
                <a:gd name="T22" fmla="*/ 0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未知"/>
            <p:cNvSpPr>
              <a:spLocks/>
            </p:cNvSpPr>
            <p:nvPr userDrawn="1"/>
          </p:nvSpPr>
          <p:spPr bwMode="auto">
            <a:xfrm rot="7320404">
              <a:off x="0" y="133"/>
              <a:ext cx="416" cy="265"/>
            </a:xfrm>
            <a:custGeom>
              <a:avLst/>
              <a:gdLst>
                <a:gd name="T0" fmla="*/ 0 w 1049"/>
                <a:gd name="T1" fmla="*/ 0 h 747"/>
                <a:gd name="T2" fmla="*/ 0 w 1049"/>
                <a:gd name="T3" fmla="*/ 0 h 747"/>
                <a:gd name="T4" fmla="*/ 0 w 1049"/>
                <a:gd name="T5" fmla="*/ 0 h 747"/>
                <a:gd name="T6" fmla="*/ 0 w 1049"/>
                <a:gd name="T7" fmla="*/ 0 h 747"/>
                <a:gd name="T8" fmla="*/ 0 w 1049"/>
                <a:gd name="T9" fmla="*/ 0 h 747"/>
                <a:gd name="T10" fmla="*/ 0 w 1049"/>
                <a:gd name="T11" fmla="*/ 0 h 747"/>
                <a:gd name="T12" fmla="*/ 0 w 1049"/>
                <a:gd name="T13" fmla="*/ 0 h 747"/>
                <a:gd name="T14" fmla="*/ 0 w 1049"/>
                <a:gd name="T15" fmla="*/ 0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Group 22"/>
            <p:cNvGrpSpPr>
              <a:grpSpLocks/>
            </p:cNvGrpSpPr>
            <p:nvPr userDrawn="1"/>
          </p:nvGrpSpPr>
          <p:grpSpPr bwMode="auto">
            <a:xfrm>
              <a:off x="0" y="0"/>
              <a:ext cx="440" cy="667"/>
              <a:chOff x="0" y="0"/>
              <a:chExt cx="440" cy="667"/>
            </a:xfrm>
          </p:grpSpPr>
          <p:sp>
            <p:nvSpPr>
              <p:cNvPr id="20" name="未知"/>
              <p:cNvSpPr>
                <a:spLocks/>
              </p:cNvSpPr>
              <p:nvPr userDrawn="1"/>
            </p:nvSpPr>
            <p:spPr bwMode="auto">
              <a:xfrm rot="7320404">
                <a:off x="1" y="410"/>
                <a:ext cx="59" cy="61"/>
              </a:xfrm>
              <a:custGeom>
                <a:avLst/>
                <a:gdLst>
                  <a:gd name="T0" fmla="*/ 0 w 150"/>
                  <a:gd name="T1" fmla="*/ 0 h 173"/>
                  <a:gd name="T2" fmla="*/ 0 w 150"/>
                  <a:gd name="T3" fmla="*/ 0 h 173"/>
                  <a:gd name="T4" fmla="*/ 0 w 150"/>
                  <a:gd name="T5" fmla="*/ 0 h 173"/>
                  <a:gd name="T6" fmla="*/ 0 w 150"/>
                  <a:gd name="T7" fmla="*/ 0 h 173"/>
                  <a:gd name="T8" fmla="*/ 0 w 150"/>
                  <a:gd name="T9" fmla="*/ 0 h 173"/>
                  <a:gd name="T10" fmla="*/ 0 w 150"/>
                  <a:gd name="T11" fmla="*/ 0 h 173"/>
                  <a:gd name="T12" fmla="*/ 0 w 150"/>
                  <a:gd name="T13" fmla="*/ 0 h 173"/>
                  <a:gd name="T14" fmla="*/ 0 w 150"/>
                  <a:gd name="T15" fmla="*/ 0 h 1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未知"/>
              <p:cNvSpPr>
                <a:spLocks/>
              </p:cNvSpPr>
              <p:nvPr userDrawn="1"/>
            </p:nvSpPr>
            <p:spPr bwMode="auto">
              <a:xfrm rot="7320404">
                <a:off x="-127" y="178"/>
                <a:ext cx="667" cy="311"/>
              </a:xfrm>
              <a:custGeom>
                <a:avLst/>
                <a:gdLst>
                  <a:gd name="T0" fmla="*/ 0 w 1684"/>
                  <a:gd name="T1" fmla="*/ 0 h 880"/>
                  <a:gd name="T2" fmla="*/ 0 w 1684"/>
                  <a:gd name="T3" fmla="*/ 0 h 880"/>
                  <a:gd name="T4" fmla="*/ 0 w 1684"/>
                  <a:gd name="T5" fmla="*/ 0 h 880"/>
                  <a:gd name="T6" fmla="*/ 0 w 1684"/>
                  <a:gd name="T7" fmla="*/ 0 h 880"/>
                  <a:gd name="T8" fmla="*/ 0 w 1684"/>
                  <a:gd name="T9" fmla="*/ 0 h 880"/>
                  <a:gd name="T10" fmla="*/ 0 w 1684"/>
                  <a:gd name="T11" fmla="*/ 0 h 880"/>
                  <a:gd name="T12" fmla="*/ 0 w 1684"/>
                  <a:gd name="T13" fmla="*/ 0 h 880"/>
                  <a:gd name="T14" fmla="*/ 0 w 1684"/>
                  <a:gd name="T15" fmla="*/ 0 h 880"/>
                  <a:gd name="T16" fmla="*/ 0 w 1684"/>
                  <a:gd name="T17" fmla="*/ 0 h 880"/>
                  <a:gd name="T18" fmla="*/ 0 w 1684"/>
                  <a:gd name="T19" fmla="*/ 0 h 880"/>
                  <a:gd name="T20" fmla="*/ 0 w 1684"/>
                  <a:gd name="T21" fmla="*/ 0 h 880"/>
                  <a:gd name="T22" fmla="*/ 0 w 1684"/>
                  <a:gd name="T23" fmla="*/ 0 h 880"/>
                  <a:gd name="T24" fmla="*/ 0 w 1684"/>
                  <a:gd name="T25" fmla="*/ 0 h 880"/>
                  <a:gd name="T26" fmla="*/ 0 w 1684"/>
                  <a:gd name="T27" fmla="*/ 0 h 880"/>
                  <a:gd name="T28" fmla="*/ 0 w 1684"/>
                  <a:gd name="T29" fmla="*/ 0 h 880"/>
                  <a:gd name="T30" fmla="*/ 0 w 1684"/>
                  <a:gd name="T31" fmla="*/ 0 h 880"/>
                  <a:gd name="T32" fmla="*/ 0 w 1684"/>
                  <a:gd name="T33" fmla="*/ 0 h 880"/>
                  <a:gd name="T34" fmla="*/ 0 w 1684"/>
                  <a:gd name="T35" fmla="*/ 0 h 880"/>
                  <a:gd name="T36" fmla="*/ 0 w 1684"/>
                  <a:gd name="T37" fmla="*/ 0 h 880"/>
                  <a:gd name="T38" fmla="*/ 0 w 1684"/>
                  <a:gd name="T39" fmla="*/ 0 h 880"/>
                  <a:gd name="T40" fmla="*/ 0 w 1684"/>
                  <a:gd name="T41" fmla="*/ 0 h 880"/>
                  <a:gd name="T42" fmla="*/ 0 w 1684"/>
                  <a:gd name="T43" fmla="*/ 0 h 880"/>
                  <a:gd name="T44" fmla="*/ 0 w 1684"/>
                  <a:gd name="T45" fmla="*/ 0 h 880"/>
                  <a:gd name="T46" fmla="*/ 0 w 1684"/>
                  <a:gd name="T47" fmla="*/ 0 h 880"/>
                  <a:gd name="T48" fmla="*/ 0 w 1684"/>
                  <a:gd name="T49" fmla="*/ 0 h 880"/>
                  <a:gd name="T50" fmla="*/ 0 w 1684"/>
                  <a:gd name="T51" fmla="*/ 0 h 8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未知"/>
              <p:cNvSpPr>
                <a:spLocks/>
              </p:cNvSpPr>
              <p:nvPr userDrawn="1"/>
            </p:nvSpPr>
            <p:spPr bwMode="auto">
              <a:xfrm rot="7320404">
                <a:off x="76" y="245"/>
                <a:ext cx="472" cy="176"/>
              </a:xfrm>
              <a:custGeom>
                <a:avLst/>
                <a:gdLst>
                  <a:gd name="T0" fmla="*/ 0 w 1190"/>
                  <a:gd name="T1" fmla="*/ 0 h 500"/>
                  <a:gd name="T2" fmla="*/ 0 w 1190"/>
                  <a:gd name="T3" fmla="*/ 0 h 500"/>
                  <a:gd name="T4" fmla="*/ 0 w 1190"/>
                  <a:gd name="T5" fmla="*/ 0 h 500"/>
                  <a:gd name="T6" fmla="*/ 0 w 1190"/>
                  <a:gd name="T7" fmla="*/ 0 h 500"/>
                  <a:gd name="T8" fmla="*/ 0 w 1190"/>
                  <a:gd name="T9" fmla="*/ 0 h 500"/>
                  <a:gd name="T10" fmla="*/ 0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未知"/>
              <p:cNvSpPr>
                <a:spLocks/>
              </p:cNvSpPr>
              <p:nvPr userDrawn="1"/>
            </p:nvSpPr>
            <p:spPr bwMode="auto">
              <a:xfrm rot="7320404">
                <a:off x="350" y="93"/>
                <a:ext cx="63" cy="118"/>
              </a:xfrm>
              <a:custGeom>
                <a:avLst/>
                <a:gdLst>
                  <a:gd name="T0" fmla="*/ 0 w 160"/>
                  <a:gd name="T1" fmla="*/ 0 h 335"/>
                  <a:gd name="T2" fmla="*/ 0 w 160"/>
                  <a:gd name="T3" fmla="*/ 0 h 335"/>
                  <a:gd name="T4" fmla="*/ 0 w 160"/>
                  <a:gd name="T5" fmla="*/ 0 h 335"/>
                  <a:gd name="T6" fmla="*/ 0 w 160"/>
                  <a:gd name="T7" fmla="*/ 0 h 335"/>
                  <a:gd name="T8" fmla="*/ 0 w 160"/>
                  <a:gd name="T9" fmla="*/ 0 h 335"/>
                  <a:gd name="T10" fmla="*/ 0 w 160"/>
                  <a:gd name="T11" fmla="*/ 0 h 335"/>
                  <a:gd name="T12" fmla="*/ 0 w 160"/>
                  <a:gd name="T13" fmla="*/ 0 h 335"/>
                  <a:gd name="T14" fmla="*/ 0 w 160"/>
                  <a:gd name="T15" fmla="*/ 0 h 335"/>
                  <a:gd name="T16" fmla="*/ 0 w 160"/>
                  <a:gd name="T17" fmla="*/ 0 h 3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未知"/>
              <p:cNvSpPr>
                <a:spLocks/>
              </p:cNvSpPr>
              <p:nvPr userDrawn="1"/>
            </p:nvSpPr>
            <p:spPr bwMode="auto">
              <a:xfrm rot="7320404">
                <a:off x="123" y="220"/>
                <a:ext cx="193" cy="104"/>
              </a:xfrm>
              <a:custGeom>
                <a:avLst/>
                <a:gdLst>
                  <a:gd name="T0" fmla="*/ 0 w 489"/>
                  <a:gd name="T1" fmla="*/ 0 h 296"/>
                  <a:gd name="T2" fmla="*/ 0 w 489"/>
                  <a:gd name="T3" fmla="*/ 0 h 296"/>
                  <a:gd name="T4" fmla="*/ 0 w 489"/>
                  <a:gd name="T5" fmla="*/ 0 h 296"/>
                  <a:gd name="T6" fmla="*/ 0 w 489"/>
                  <a:gd name="T7" fmla="*/ 0 h 296"/>
                  <a:gd name="T8" fmla="*/ 0 w 489"/>
                  <a:gd name="T9" fmla="*/ 0 h 296"/>
                  <a:gd name="T10" fmla="*/ 0 w 489"/>
                  <a:gd name="T11" fmla="*/ 0 h 296"/>
                  <a:gd name="T12" fmla="*/ 0 w 489"/>
                  <a:gd name="T13" fmla="*/ 0 h 296"/>
                  <a:gd name="T14" fmla="*/ 0 w 489"/>
                  <a:gd name="T15" fmla="*/ 0 h 296"/>
                  <a:gd name="T16" fmla="*/ 0 w 489"/>
                  <a:gd name="T17" fmla="*/ 0 h 296"/>
                  <a:gd name="T18" fmla="*/ 0 w 489"/>
                  <a:gd name="T19" fmla="*/ 0 h 296"/>
                  <a:gd name="T20" fmla="*/ 0 w 489"/>
                  <a:gd name="T21" fmla="*/ 0 h 296"/>
                  <a:gd name="T22" fmla="*/ 0 w 489"/>
                  <a:gd name="T23" fmla="*/ 0 h 296"/>
                  <a:gd name="T24" fmla="*/ 0 w 489"/>
                  <a:gd name="T25" fmla="*/ 0 h 296"/>
                  <a:gd name="T26" fmla="*/ 0 w 489"/>
                  <a:gd name="T27" fmla="*/ 0 h 296"/>
                  <a:gd name="T28" fmla="*/ 0 w 489"/>
                  <a:gd name="T29" fmla="*/ 0 h 296"/>
                  <a:gd name="T30" fmla="*/ 0 w 489"/>
                  <a:gd name="T31" fmla="*/ 0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未知"/>
          <p:cNvSpPr>
            <a:spLocks/>
          </p:cNvSpPr>
          <p:nvPr/>
        </p:nvSpPr>
        <p:spPr bwMode="auto">
          <a:xfrm>
            <a:off x="901700" y="5054600"/>
            <a:ext cx="6807200" cy="728663"/>
          </a:xfrm>
          <a:custGeom>
            <a:avLst/>
            <a:gdLst>
              <a:gd name="T0" fmla="*/ 0 w 4288"/>
              <a:gd name="T1" fmla="*/ 0 h 459"/>
              <a:gd name="T2" fmla="*/ 2147483647 w 4288"/>
              <a:gd name="T3" fmla="*/ 2147483647 h 459"/>
              <a:gd name="T4" fmla="*/ 2147483647 w 4288"/>
              <a:gd name="T5" fmla="*/ 2147483647 h 459"/>
              <a:gd name="T6" fmla="*/ 2147483647 w 4288"/>
              <a:gd name="T7" fmla="*/ 2147483647 h 459"/>
              <a:gd name="T8" fmla="*/ 2147483647 w 4288"/>
              <a:gd name="T9" fmla="*/ 2147483647 h 459"/>
              <a:gd name="T10" fmla="*/ 2147483647 w 4288"/>
              <a:gd name="T11" fmla="*/ 2147483647 h 459"/>
              <a:gd name="T12" fmla="*/ 2147483647 w 4288"/>
              <a:gd name="T13" fmla="*/ 2147483647 h 4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未知"/>
          <p:cNvSpPr>
            <a:spLocks/>
          </p:cNvSpPr>
          <p:nvPr/>
        </p:nvSpPr>
        <p:spPr bwMode="auto">
          <a:xfrm>
            <a:off x="4076700" y="1930400"/>
            <a:ext cx="889000" cy="381000"/>
          </a:xfrm>
          <a:custGeom>
            <a:avLst/>
            <a:gdLst>
              <a:gd name="T0" fmla="*/ 0 w 560"/>
              <a:gd name="T1" fmla="*/ 2147483647 h 240"/>
              <a:gd name="T2" fmla="*/ 2147483647 w 560"/>
              <a:gd name="T3" fmla="*/ 2147483647 h 240"/>
              <a:gd name="T4" fmla="*/ 2147483647 w 560"/>
              <a:gd name="T5" fmla="*/ 2147483647 h 240"/>
              <a:gd name="T6" fmla="*/ 2147483647 w 560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1511300"/>
            <a:ext cx="6400800" cy="2273300"/>
          </a:xfrm>
          <a:effectLst>
            <a:outerShdw dist="45791" dir="2021404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9400" y="4051300"/>
            <a:ext cx="6032500" cy="10033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3CAD2-C8E9-4507-87CA-BAC3F8B17552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0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23224AC9-C0B3-4C8E-BC12-BB9884F3399F}" type="slidenum">
              <a:rPr lang="zh-CN" alt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灯片编号占位符 1"/>
          <p:cNvSpPr txBox="1">
            <a:spLocks/>
          </p:cNvSpPr>
          <p:nvPr userDrawn="1"/>
        </p:nvSpPr>
        <p:spPr>
          <a:xfrm>
            <a:off x="8304251" y="6552000"/>
            <a:ext cx="492443" cy="246221"/>
          </a:xfrm>
          <a:prstGeom prst="rect">
            <a:avLst/>
          </a:prstGeom>
        </p:spPr>
        <p:txBody>
          <a:bodyPr wrap="none" anchor="ctr" anchorCtr="1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 smtClean="0">
                <a:latin typeface="Arial Black" panose="020B0A04020102020204" pitchFamily="34" charset="0"/>
              </a:rPr>
              <a:t>P.</a:t>
            </a:r>
            <a:fld id="{D9C58C0A-5876-4C04-97F0-D3B7F19DD2C6}" type="slidenum">
              <a:rPr lang="zh-CN" altLang="en-US" sz="1000" smtClean="0">
                <a:latin typeface="Arial Black" panose="020B0A04020102020204" pitchFamily="34" charset="0"/>
              </a:rPr>
              <a:pPr algn="ctr">
                <a:defRPr/>
              </a:pPr>
              <a:t>‹#›</a:t>
            </a:fld>
            <a:endParaRPr lang="en-US" sz="1000" dirty="0">
              <a:latin typeface="Arial Black" panose="020B0A04020102020204" pitchFamily="34" charset="0"/>
            </a:endParaRPr>
          </a:p>
        </p:txBody>
      </p:sp>
      <p:sp>
        <p:nvSpPr>
          <p:cNvPr id="13" name="对角圆角矩形 12"/>
          <p:cNvSpPr/>
          <p:nvPr userDrawn="1"/>
        </p:nvSpPr>
        <p:spPr bwMode="auto">
          <a:xfrm>
            <a:off x="276322" y="476672"/>
            <a:ext cx="8532000" cy="6152852"/>
          </a:xfrm>
          <a:prstGeom prst="round2DiagRect">
            <a:avLst>
              <a:gd name="adj1" fmla="val 3457"/>
              <a:gd name="adj2" fmla="val 0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66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zh-CN" altLang="en-US"/>
          </a:p>
        </p:txBody>
      </p:sp>
      <p:sp>
        <p:nvSpPr>
          <p:cNvPr id="9" name="圆角矩形 8"/>
          <p:cNvSpPr/>
          <p:nvPr/>
        </p:nvSpPr>
        <p:spPr bwMode="auto">
          <a:xfrm>
            <a:off x="7962525" y="44621"/>
            <a:ext cx="922951" cy="37457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>
              <a:prstClr val="black"/>
            </a:innerShdw>
          </a:effectLst>
          <a:extLst/>
        </p:spPr>
        <p:txBody>
          <a:bodyPr wrap="none" anchor="t" anchorCtr="0">
            <a:spAutoFit/>
          </a:bodyPr>
          <a:lstStyle/>
          <a:p>
            <a:pPr lvl="0" algn="ctr">
              <a:buFont typeface="Arial" pitchFamily="34" charset="0"/>
              <a:buNone/>
            </a:pPr>
            <a:r>
              <a:rPr lang="en-US" altLang="zh-CN" sz="1600" i="1" dirty="0" err="1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cs typeface="Times New Roman" panose="02020603050405020304" pitchFamily="18" charset="0"/>
              </a:rPr>
              <a:t>steven</a:t>
            </a:r>
            <a:endParaRPr lang="zh-CN" altLang="en-US" sz="1600" i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 userDrawn="1"/>
        </p:nvSpPr>
        <p:spPr bwMode="auto">
          <a:xfrm>
            <a:off x="4931509" y="44624"/>
            <a:ext cx="3024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 anchorCtr="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CN" altLang="en-US" sz="1800" b="1" kern="120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学生版</a:t>
            </a:r>
            <a:r>
              <a:rPr lang="en-US" altLang="zh-CN" sz="1800" b="1" kern="120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1.0 </a:t>
            </a:r>
            <a:r>
              <a:rPr lang="zh-CN" altLang="en-US" sz="1800" b="1" kern="120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非学术性原创观点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utoUpdateAnimBg="0"/>
      <p:bldP spid="12" grpId="1" bldLvl="0" autoUpdateAnimBg="0"/>
      <p:bldP spid="12" grpId="2" bldLvl="0" autoUpdateAnimBg="0"/>
      <p:bldP spid="12" grpId="3" bldLvl="0" autoUpdateAnimBg="0"/>
      <p:bldP spid="12" grpId="4" bldLvl="0" autoUpdateAnimBg="0"/>
      <p:bldP spid="12" grpId="5" bldLvl="0" autoUpdateAnimBg="0"/>
      <p:bldP spid="12" grpId="6" bldLvl="0" autoUpdateAnimBg="0"/>
      <p:bldP spid="12" grpId="7" bldLvl="0" autoUpdateAnimBg="0"/>
      <p:bldP spid="12" grpId="8" bldLvl="0" autoUpdateAnimBg="0"/>
      <p:bldP spid="12" grpId="9" bldLvl="0" autoUpdateAnimBg="0"/>
      <p:bldP spid="12" grpId="10" bldLvl="0" autoUpdateAnimBg="0"/>
      <p:bldP spid="12" grpId="11" bldLvl="0" autoUpdateAnimBg="0"/>
      <p:bldP spid="12" grpId="12" bldLvl="0" autoUpdateAnimBg="0"/>
      <p:bldP spid="12" grpId="13" bldLvl="0" autoUpdateAnimBg="0"/>
      <p:bldP spid="12" grpId="14" bldLvl="0" autoUpdateAnimBg="0"/>
      <p:bldP spid="12" grpId="15" bldLvl="0" autoUpdateAnimBg="0"/>
      <p:bldP spid="12" grpId="16" bldLvl="0" autoUpdateAnimBg="0"/>
      <p:bldP spid="12" grpId="17" bldLvl="0" autoUpdateAnimBg="0"/>
      <p:bldP spid="12" grpId="18" bldLvl="0" autoUpdateAnimBg="0"/>
      <p:bldP spid="12" grpId="19" bldLvl="0" autoUpdateAnimBg="0"/>
      <p:bldP spid="12" grpId="20"/>
    </p:bld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68707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69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6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382A48B9-D36C-45F5-9228-2A6984981B0B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6" r:id="rId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稿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6" name="Picture 2" descr="F:\2016 创业行动 香港游学 资料\2017 香港游学\50da81cb39dbb6fddbaa82c90924ab18962b376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1" y="1112369"/>
            <a:ext cx="4001320" cy="4980927"/>
          </a:xfrm>
          <a:prstGeom prst="roundRect">
            <a:avLst>
              <a:gd name="adj" fmla="val 294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09321" y="1076538"/>
            <a:ext cx="3087863" cy="5016758"/>
          </a:xfrm>
          <a:prstGeom prst="rect">
            <a:avLst/>
          </a:prstGeom>
          <a:noFill/>
          <a:ln w="9525" cmpd="sng">
            <a:noFill/>
          </a:ln>
          <a:extLst/>
        </p:spPr>
        <p:txBody>
          <a:bodyPr vert="horz" wrap="square" rIns="900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好好看看这个老头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记住他的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样子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记住他的名字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记住他为你们提供过的这些帮助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不需要你们为他做什么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只要记住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记住了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将来有一天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两个字再从你们嘴里说出来的时候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将会掷地有声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000" y="548680"/>
            <a:ext cx="8388000" cy="5976664"/>
          </a:xfrm>
          <a:prstGeom prst="roundRect">
            <a:avLst>
              <a:gd name="adj" fmla="val 2651"/>
            </a:avLst>
          </a:prstGeom>
          <a:solidFill>
            <a:schemeClr val="bg1"/>
          </a:solidFill>
          <a:extLst/>
        </p:spPr>
        <p:txBody>
          <a:bodyPr vert="horz" rIns="9000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 场 白</a:t>
            </a:r>
            <a:endParaRPr lang="zh-CN" altLang="en-US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268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 bwMode="auto">
          <a:xfrm>
            <a:off x="0" y="1196752"/>
            <a:ext cx="914400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84800" y="2369204"/>
            <a:ext cx="5753498" cy="830997"/>
          </a:xfrm>
          <a:noFill/>
          <a:ln w="38100">
            <a:noFill/>
            <a:prstDash val="dash"/>
            <a:round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45791" dir="2021404" algn="ctr" rotWithShape="0">
              <a:schemeClr val="bg2"/>
            </a:outerShdw>
          </a:effectLst>
        </p:spPr>
        <p:txBody>
          <a:bodyPr wrap="none" anchor="ctr" anchorCtr="1">
            <a:spAutoFit/>
          </a:bodyPr>
          <a:lstStyle/>
          <a:p>
            <a:pPr algn="l" eaLnBrk="1" hangingPunct="1"/>
            <a:r>
              <a:rPr lang="zh-CN" altLang="en-US" sz="4800" b="1" dirty="0" smtClean="0">
                <a:latin typeface="华文行楷" pitchFamily="2" charset="-122"/>
                <a:ea typeface="华文行楷" pitchFamily="2" charset="-122"/>
              </a:rPr>
              <a:t>内地创业与国家政策</a:t>
            </a:r>
            <a:endParaRPr lang="zh-CN" altLang="en-US" sz="4800" b="1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5946" y="4077072"/>
            <a:ext cx="2717708" cy="738664"/>
          </a:xfrm>
        </p:spPr>
        <p:txBody>
          <a:bodyPr wrap="none" lIns="90000" tIns="0" rIns="90000" bIns="0" anchor="t" anchorCtr="1">
            <a:spAutoFit/>
          </a:bodyPr>
          <a:lstStyle/>
          <a:p>
            <a:pPr fontAlgn="b" hangingPunct="1">
              <a:spcBef>
                <a:spcPct val="0"/>
              </a:spcBef>
            </a:pPr>
            <a:r>
              <a:rPr lang="en-US" altLang="zh-CN" sz="4800" b="1" i="1" dirty="0" smtClean="0">
                <a:latin typeface="方正舒体" pitchFamily="2" charset="-122"/>
                <a:ea typeface="方正舒体" pitchFamily="2" charset="-122"/>
              </a:rPr>
              <a:t>STEVEN</a:t>
            </a:r>
            <a:endParaRPr lang="zh-CN" altLang="en-US" sz="4800" b="1" i="1" dirty="0" smtClean="0">
              <a:latin typeface="方正舒体" pitchFamily="2" charset="-122"/>
              <a:ea typeface="方正舒体" pitchFamily="2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095597" y="6055200"/>
            <a:ext cx="4960011" cy="400110"/>
          </a:xfrm>
          <a:prstGeom prst="rect">
            <a:avLst/>
          </a:prstGeom>
          <a:extLst/>
        </p:spPr>
        <p:txBody>
          <a:bodyPr wrap="none" anchor="ctr" anchorCtr="1">
            <a:spAutoFit/>
          </a:bodyPr>
          <a:lstStyle/>
          <a:p>
            <a:pPr algn="ctr"/>
            <a:r>
              <a:rPr lang="zh-CN" altLang="en-US" sz="2000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借鉴国际前沿理论</a:t>
            </a:r>
            <a:r>
              <a:rPr lang="en-US" altLang="zh-CN" sz="2000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000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基于中国创新创业实践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516216" y="76562"/>
            <a:ext cx="2507418" cy="400110"/>
          </a:xfrm>
          <a:prstGeom prst="rect">
            <a:avLst/>
          </a:prstGeom>
          <a:extLst/>
        </p:spPr>
        <p:txBody>
          <a:bodyPr wrap="none" anchor="ctr" anchorCtr="1">
            <a:spAutoFit/>
          </a:bodyPr>
          <a:lstStyle/>
          <a:p>
            <a:pPr algn="ctr"/>
            <a:r>
              <a:rPr lang="zh-CN" altLang="en-US" sz="2000" kern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创业起步与商人域境</a:t>
            </a:r>
            <a:endParaRPr lang="en-US" altLang="zh-CN" sz="2000" kern="0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6817439" y="504000"/>
            <a:ext cx="1899046" cy="442674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b" anchorCtr="1">
            <a:spAutoFit/>
          </a:bodyPr>
          <a:lstStyle/>
          <a:p>
            <a:pPr algn="ctr" eaLnBrk="0" hangingPunct="0">
              <a:defRPr/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域境之⊙导论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C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714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utoUpdateAnimBg="0"/>
      <p:bldP spid="7170" grpId="1"/>
      <p:bldP spid="7171" grpId="0" build="p" autoUpdateAnimBg="0"/>
      <p:bldP spid="7171" grpId="1" build="p"/>
      <p:bldP spid="7171" grpId="2" build="p"/>
      <p:bldP spid="9" grpId="0"/>
      <p:bldP spid="8" grpId="0"/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88001" y="476674"/>
            <a:ext cx="8532472" cy="5693866"/>
          </a:xfrm>
          <a:prstGeom prst="rect">
            <a:avLst/>
          </a:prstGeom>
          <a:noFill/>
          <a:extLst/>
        </p:spPr>
        <p:txBody>
          <a:bodyPr vert="horz" wrap="square" anchor="t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记住乡愁</a:t>
            </a: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乡愁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CCTV4-HD.Around.China-Homesickness.S03 E005.HDTV.720p.AC3.x264-TronTV_clip(4)(1)中西合璧_魅族_720x4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0583" y="1359216"/>
            <a:ext cx="6947308" cy="4014000"/>
          </a:xfrm>
          <a:prstGeom prst="roundRect">
            <a:avLst>
              <a:gd name="adj" fmla="val 2226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37142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6" grpId="0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88001" y="476674"/>
            <a:ext cx="8532472" cy="6048670"/>
          </a:xfrm>
          <a:prstGeom prst="rect">
            <a:avLst/>
          </a:prstGeom>
          <a:noFill/>
          <a:extLst/>
        </p:spPr>
        <p:txBody>
          <a:bodyPr vert="eaVert" wrap="square" anchor="ctr" anchorCtr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故园东望路漫漫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双袖龙钟泪不干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马上相逢无纸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笔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凭君传语报平安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----【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唐</a:t>
            </a: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岑参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独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在异乡为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异客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每逢佳节倍思亲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遥知兄弟登高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遍插茱萸少一人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----【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唐</a:t>
            </a: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王维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乡愁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0309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88001" y="476674"/>
            <a:ext cx="8532472" cy="6124754"/>
          </a:xfrm>
          <a:prstGeom prst="rect">
            <a:avLst/>
          </a:prstGeom>
          <a:noFill/>
          <a:extLst/>
        </p:spPr>
        <p:txBody>
          <a:bodyPr vert="horz" wrap="square" anchor="t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让居民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望得见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山，看得见水，记得住乡愁。</a:t>
            </a: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hangingPunct="1">
              <a:spcBef>
                <a:spcPts val="0"/>
              </a:spcBef>
              <a:buNone/>
            </a:pP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习近平</a:t>
            </a:r>
            <a:r>
              <a:rPr lang="zh-CN" altLang="en-US" sz="2800" b="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800" b="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乡愁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28098"/>
            <a:ext cx="6601806" cy="4117126"/>
          </a:xfrm>
          <a:prstGeom prst="roundRect">
            <a:avLst>
              <a:gd name="adj" fmla="val 28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518676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  <p:bldP spid="1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黄金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0">
              <a:defRPr/>
            </a:pP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水道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7" name="Picture 3" descr="C:\Users\KKK\Desktop\09-31-47-99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837" y="1089248"/>
            <a:ext cx="6400800" cy="4572000"/>
          </a:xfrm>
          <a:prstGeom prst="roundRect">
            <a:avLst>
              <a:gd name="adj" fmla="val 2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323622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288000" y="1052736"/>
            <a:ext cx="8496000" cy="5110464"/>
          </a:xfrm>
          <a:prstGeom prst="rect">
            <a:avLst/>
          </a:prstGeom>
          <a:noFill/>
          <a:extLst/>
        </p:spPr>
        <p:txBody>
          <a:bodyPr vert="eaVert" wrap="square" anchor="ctr" anchorCtr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TW" sz="28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雄州 中 防禦 本</a:t>
            </a:r>
            <a:r>
              <a:rPr lang="zh-TW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唐涿州瓦橋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關 政</a:t>
            </a:r>
            <a:r>
              <a:rPr lang="zh-TW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三年 賜</a:t>
            </a:r>
            <a:r>
              <a:rPr lang="zh-TW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郡名曰易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陽 崇</a:t>
            </a:r>
            <a:r>
              <a:rPr lang="zh-TW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寧戶一萬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三千一十三  口</a:t>
            </a:r>
            <a:r>
              <a:rPr lang="zh-TW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五萬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二千九百六十七  貢紬 縣二 歸信</a:t>
            </a:r>
            <a:r>
              <a:rPr lang="en-US" altLang="zh-TW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 有</a:t>
            </a:r>
            <a:r>
              <a:rPr lang="zh-TW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張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 木場 三橋 雙柳 大渦 七姑垣 紅城 新</a:t>
            </a:r>
            <a:r>
              <a:rPr lang="zh-TW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垣八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砦</a:t>
            </a:r>
            <a:r>
              <a:rPr lang="en-US" altLang="zh-TW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  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容城 </a:t>
            </a:r>
            <a:r>
              <a:rPr lang="en-US" altLang="zh-TW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 建</a:t>
            </a:r>
            <a:r>
              <a:rPr lang="zh-TW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隆四年復</a:t>
            </a:r>
            <a:r>
              <a:rPr lang="zh-TW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TW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altLang="zh-CN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----《</a:t>
            </a:r>
            <a:r>
              <a:rPr lang="zh-CN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宋史</a:t>
            </a:r>
            <a:r>
              <a:rPr lang="en-US" altLang="zh-CN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卷八十六地理</a:t>
            </a:r>
            <a:r>
              <a:rPr lang="zh-CN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sz="28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稿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8064000" y="475200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雄安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9"/>
          <a:stretch/>
        </p:blipFill>
        <p:spPr>
          <a:xfrm>
            <a:off x="4564219" y="1268760"/>
            <a:ext cx="3918264" cy="4824537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80" y="822252"/>
            <a:ext cx="5552781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79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8" grpId="0" animBg="1"/>
      <p:bldP spid="1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88001" y="476674"/>
            <a:ext cx="8532472" cy="5693866"/>
          </a:xfrm>
          <a:prstGeom prst="rect">
            <a:avLst/>
          </a:prstGeom>
          <a:noFill/>
          <a:extLst/>
        </p:spPr>
        <p:txBody>
          <a:bodyPr vert="horz" wrap="square" anchor="t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自贸区</a:t>
            </a:r>
            <a:endParaRPr lang="en-US" altLang="zh-CN" sz="2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创业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20160917_CCTV-2_The.Belt.and.Road.EP04-jlp_clip(1)广东前海港商_魅族_720x4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0583" y="1359216"/>
            <a:ext cx="6947307" cy="4014000"/>
          </a:xfrm>
          <a:prstGeom prst="roundRect">
            <a:avLst>
              <a:gd name="adj" fmla="val 2011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97346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稿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孵化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35695" y="1340768"/>
            <a:ext cx="5161006" cy="4392488"/>
            <a:chOff x="1835695" y="1340768"/>
            <a:chExt cx="5161006" cy="4392488"/>
          </a:xfrm>
        </p:grpSpPr>
        <p:pic>
          <p:nvPicPr>
            <p:cNvPr id="1027" name="Picture 3" descr="C:\Users\home\Desktop\香港游学 资料\北航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01" y="3637756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home\Desktop\香港游学 资料\清华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3" r="17754"/>
            <a:stretch/>
          </p:blipFill>
          <p:spPr bwMode="auto">
            <a:xfrm>
              <a:off x="1835695" y="3637756"/>
              <a:ext cx="2202783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home\Desktop\香港游学 资料\中科大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0" t="5215" r="18542" b="5790"/>
            <a:stretch/>
          </p:blipFill>
          <p:spPr bwMode="auto">
            <a:xfrm>
              <a:off x="1835696" y="1340768"/>
              <a:ext cx="2215167" cy="209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home\Desktop\香港游学 资料\上海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01" y="1340768"/>
              <a:ext cx="2095200" cy="209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1516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结语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8000" y="5660808"/>
            <a:ext cx="85320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 anchor="ctr" anchorCtr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 algn="ctr">
              <a:defRPr sz="9600" cap="none" spc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pPr algn="r">
              <a:spcBef>
                <a:spcPts val="0"/>
              </a:spcBef>
            </a:pPr>
            <a:r>
              <a:rPr lang="zh-CN" altLang="en-US" sz="3600" b="0" dirty="0" smtClean="0">
                <a:latin typeface="华文行楷" pitchFamily="2" charset="-122"/>
                <a:ea typeface="华文行楷" pitchFamily="2" charset="-122"/>
              </a:rPr>
              <a:t>中国那么大，我想来看看！</a:t>
            </a:r>
            <a:endParaRPr lang="en-US" altLang="zh-CN" sz="3600" b="0" dirty="0">
              <a:latin typeface="华文行楷" pitchFamily="2" charset="-122"/>
              <a:ea typeface="华文行楷" pitchFamily="2" charset="-122"/>
            </a:endParaRPr>
          </a:p>
        </p:txBody>
      </p: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719186" y="5546548"/>
            <a:ext cx="720000" cy="877031"/>
            <a:chOff x="3959701" y="3681184"/>
            <a:chExt cx="1152612" cy="1404000"/>
          </a:xfrm>
        </p:grpSpPr>
        <p:sp>
          <p:nvSpPr>
            <p:cNvPr id="27" name="笑脸 26"/>
            <p:cNvSpPr>
              <a:spLocks noChangeAspect="1"/>
            </p:cNvSpPr>
            <p:nvPr/>
          </p:nvSpPr>
          <p:spPr bwMode="auto">
            <a:xfrm>
              <a:off x="3993639" y="3681184"/>
              <a:ext cx="1084721" cy="1404000"/>
            </a:xfrm>
            <a:prstGeom prst="smileyFace">
              <a:avLst>
                <a:gd name="adj" fmla="val 4653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90000">
                  <a:srgbClr val="FEE7F2"/>
                </a:gs>
                <a:gs pos="70000">
                  <a:srgbClr val="FAC77D"/>
                </a:gs>
                <a:gs pos="50000">
                  <a:srgbClr val="FBA97D"/>
                </a:gs>
                <a:gs pos="70000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 w="25400">
              <a:solidFill>
                <a:schemeClr val="bg2">
                  <a:lumMod val="50000"/>
                </a:schemeClr>
              </a:solidFill>
            </a:ln>
            <a:effectLst>
              <a:softEdge rad="0"/>
            </a:effectLst>
          </p:spPr>
          <p:txBody>
            <a:bodyPr wrap="none" anchor="ctr"/>
            <a:lstStyle/>
            <a:p>
              <a:pPr algn="ctr"/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>
              <a:off x="3959701" y="3753727"/>
              <a:ext cx="1152612" cy="576000"/>
              <a:chOff x="5700892" y="2780990"/>
              <a:chExt cx="1391388" cy="576001"/>
            </a:xfrm>
          </p:grpSpPr>
          <p:sp>
            <p:nvSpPr>
              <p:cNvPr id="29" name="弦形 28"/>
              <p:cNvSpPr/>
              <p:nvPr/>
            </p:nvSpPr>
            <p:spPr bwMode="auto">
              <a:xfrm rot="16200000">
                <a:off x="5754892" y="2726991"/>
                <a:ext cx="576000" cy="684000"/>
              </a:xfrm>
              <a:prstGeom prst="chord">
                <a:avLst>
                  <a:gd name="adj1" fmla="val 5302066"/>
                  <a:gd name="adj2" fmla="val 16200000"/>
                </a:avLst>
              </a:prstGeom>
              <a:noFill/>
              <a:ln w="19050" cap="flat" cmpd="sng" algn="ctr">
                <a:gradFill>
                  <a:gsLst>
                    <a:gs pos="0">
                      <a:schemeClr val="tx1"/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08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30" name="弦形 29"/>
              <p:cNvSpPr/>
              <p:nvPr/>
            </p:nvSpPr>
            <p:spPr bwMode="auto">
              <a:xfrm rot="16200000">
                <a:off x="6462280" y="2726990"/>
                <a:ext cx="576000" cy="684000"/>
              </a:xfrm>
              <a:prstGeom prst="chord">
                <a:avLst>
                  <a:gd name="adj1" fmla="val 5302066"/>
                  <a:gd name="adj2" fmla="val 16200000"/>
                </a:avLst>
              </a:prstGeom>
              <a:noFill/>
              <a:ln w="19050" cap="flat" cmpd="sng" algn="ctr">
                <a:gradFill>
                  <a:gsLst>
                    <a:gs pos="0">
                      <a:schemeClr val="tx1"/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08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charset="-122"/>
                  <a:ea typeface="宋体" charset="-122"/>
                </a:endParaRPr>
              </a:p>
            </p:txBody>
          </p:sp>
        </p:grpSp>
      </p:grpSp>
      <p:pic>
        <p:nvPicPr>
          <p:cNvPr id="2050" name="Picture 2" descr="C:\Users\KKK\Desktop\2016年GDP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78" b="54842"/>
          <a:stretch/>
        </p:blipFill>
        <p:spPr bwMode="auto">
          <a:xfrm>
            <a:off x="972472" y="692696"/>
            <a:ext cx="7164000" cy="4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148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pat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62222 0.00093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11" y="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88000" y="483723"/>
            <a:ext cx="8532472" cy="5693866"/>
          </a:xfrm>
          <a:prstGeom prst="rect">
            <a:avLst/>
          </a:prstGeom>
          <a:noFill/>
          <a:extLst/>
        </p:spPr>
        <p:txBody>
          <a:bodyPr vert="horz" rIns="900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稿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破题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56" y="1051961"/>
            <a:ext cx="6458760" cy="4537279"/>
          </a:xfrm>
          <a:prstGeom prst="roundRect">
            <a:avLst>
              <a:gd name="adj" fmla="val 23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436083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 bwMode="auto">
          <a:xfrm>
            <a:off x="0" y="1196752"/>
            <a:ext cx="914400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0372" y="2369205"/>
            <a:ext cx="5753498" cy="830997"/>
          </a:xfrm>
          <a:noFill/>
          <a:ln w="38100">
            <a:noFill/>
            <a:prstDash val="dash"/>
            <a:round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45791" dir="2021404" algn="ctr" rotWithShape="0">
              <a:schemeClr val="bg2"/>
            </a:outerShdw>
          </a:effectLst>
        </p:spPr>
        <p:txBody>
          <a:bodyPr wrap="none" anchor="ctr" anchorCtr="1">
            <a:spAutoFit/>
          </a:bodyPr>
          <a:lstStyle/>
          <a:p>
            <a:pPr eaLnBrk="1" hangingPunct="1"/>
            <a:r>
              <a:rPr lang="zh-CN" altLang="en-US" sz="4800" b="1" dirty="0" smtClean="0">
                <a:latin typeface="黑体" pitchFamily="49" charset="-122"/>
                <a:ea typeface="黑体" pitchFamily="49" charset="-122"/>
              </a:rPr>
              <a:t>一带一路与创业机遇</a:t>
            </a:r>
            <a:endParaRPr lang="zh-CN" altLang="en-US" sz="4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5946" y="4077072"/>
            <a:ext cx="2717708" cy="738664"/>
          </a:xfrm>
        </p:spPr>
        <p:txBody>
          <a:bodyPr wrap="none" lIns="90000" tIns="0" rIns="90000" bIns="0" anchor="t" anchorCtr="1">
            <a:spAutoFit/>
          </a:bodyPr>
          <a:lstStyle/>
          <a:p>
            <a:pPr fontAlgn="b" hangingPunct="1">
              <a:spcBef>
                <a:spcPct val="0"/>
              </a:spcBef>
            </a:pPr>
            <a:r>
              <a:rPr lang="en-US" altLang="zh-CN" sz="4800" b="1" i="1" dirty="0" smtClean="0">
                <a:latin typeface="方正舒体" pitchFamily="2" charset="-122"/>
                <a:ea typeface="方正舒体" pitchFamily="2" charset="-122"/>
              </a:rPr>
              <a:t>STEVEN</a:t>
            </a:r>
            <a:endParaRPr lang="zh-CN" altLang="en-US" sz="4800" b="1" i="1" dirty="0" smtClean="0">
              <a:latin typeface="方正舒体" pitchFamily="2" charset="-122"/>
              <a:ea typeface="方正舒体" pitchFamily="2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095597" y="6055200"/>
            <a:ext cx="4960011" cy="400110"/>
          </a:xfrm>
          <a:prstGeom prst="rect">
            <a:avLst/>
          </a:prstGeom>
          <a:extLst/>
        </p:spPr>
        <p:txBody>
          <a:bodyPr wrap="none" anchor="ctr" anchorCtr="1">
            <a:spAutoFit/>
          </a:bodyPr>
          <a:lstStyle/>
          <a:p>
            <a:pPr algn="ctr"/>
            <a:r>
              <a:rPr lang="zh-CN" altLang="en-US" sz="2000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借鉴国际前沿理论</a:t>
            </a:r>
            <a:r>
              <a:rPr lang="en-US" altLang="zh-CN" sz="2000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000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基于中国创新创业实践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804247" y="76562"/>
            <a:ext cx="2249334" cy="400110"/>
          </a:xfrm>
          <a:prstGeom prst="rect">
            <a:avLst/>
          </a:prstGeom>
          <a:extLst/>
        </p:spPr>
        <p:txBody>
          <a:bodyPr wrap="none" anchor="ctr" anchorCtr="1">
            <a:spAutoFit/>
          </a:bodyPr>
          <a:lstStyle/>
          <a:p>
            <a:pPr algn="ctr"/>
            <a:r>
              <a:rPr lang="zh-CN" altLang="en-US" sz="2000" kern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创新创业起步课程</a:t>
            </a:r>
            <a:endParaRPr lang="en-US" altLang="zh-CN" sz="2000" kern="0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7042606" y="504000"/>
            <a:ext cx="1766690" cy="442674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b" anchorCtr="1">
            <a:spAutoFit/>
          </a:bodyPr>
          <a:lstStyle/>
          <a:p>
            <a:pPr algn="ctr" eaLnBrk="0" hangingPunct="0">
              <a:defRPr/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课程之⊙域境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8784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utoUpdateAnimBg="0"/>
      <p:bldP spid="7170" grpId="1"/>
      <p:bldP spid="7171" grpId="0" build="p" autoUpdateAnimBg="0"/>
      <p:bldP spid="7171" grpId="1" build="p"/>
      <p:bldP spid="7171" grpId="2" build="p"/>
      <p:bldP spid="9" grpId="0"/>
      <p:bldP spid="8" grpId="0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一带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0">
              <a:defRPr/>
            </a:pP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一路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与全世界做生意 第5集 大生意 塔卡尔多哈深水港(新港) _clip(1)_魅族_720x48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772" b="6433"/>
          <a:stretch/>
        </p:blipFill>
        <p:spPr>
          <a:xfrm rot="10800000" flipH="1" flipV="1">
            <a:off x="1080236" y="1209744"/>
            <a:ext cx="6948000" cy="4307487"/>
          </a:xfrm>
          <a:prstGeom prst="roundRect">
            <a:avLst>
              <a:gd name="adj" fmla="val 249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3701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88001" y="476674"/>
            <a:ext cx="8532472" cy="5693866"/>
          </a:xfrm>
          <a:prstGeom prst="rect">
            <a:avLst/>
          </a:prstGeom>
          <a:noFill/>
          <a:extLst/>
        </p:spPr>
        <p:txBody>
          <a:bodyPr vert="horz" wrap="square" anchor="t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一带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一路：把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欧亚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非联结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起来</a:t>
            </a: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一带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0"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一路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358900"/>
            <a:ext cx="7366000" cy="4140200"/>
          </a:xfrm>
          <a:prstGeom prst="roundRect">
            <a:avLst>
              <a:gd name="adj" fmla="val 276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43458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88001" y="476674"/>
            <a:ext cx="8532472" cy="5693866"/>
          </a:xfrm>
          <a:prstGeom prst="rect">
            <a:avLst/>
          </a:prstGeom>
          <a:noFill/>
          <a:extLst/>
        </p:spPr>
        <p:txBody>
          <a:bodyPr vert="horz" wrap="square" anchor="t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    聚</a:t>
            </a: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一带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0"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一路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与全世界做生意 第5集 大生意 义乌 _clip(5)_魅族_720x48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510" b="5971"/>
          <a:stretch/>
        </p:blipFill>
        <p:spPr>
          <a:xfrm>
            <a:off x="1080237" y="1196752"/>
            <a:ext cx="6948000" cy="4343400"/>
          </a:xfrm>
          <a:prstGeom prst="roundRect">
            <a:avLst>
              <a:gd name="adj" fmla="val 2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17648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6" grpId="0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88472" y="476673"/>
            <a:ext cx="8532000" cy="5693866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457200" hangingPunct="1">
              <a:spcBef>
                <a:spcPts val="0"/>
              </a:spcBef>
              <a:buFontTx/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乱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花渐欲迷人眼 浅草才能没马蹄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----【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白居易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8064000" y="475200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创业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椭圆 1"/>
          <p:cNvSpPr>
            <a:spLocks noChangeAspect="1"/>
          </p:cNvSpPr>
          <p:nvPr/>
        </p:nvSpPr>
        <p:spPr bwMode="auto">
          <a:xfrm>
            <a:off x="1573593" y="1023227"/>
            <a:ext cx="972108" cy="648072"/>
          </a:xfrm>
          <a:prstGeom prst="ellipse">
            <a:avLst/>
          </a:prstGeom>
          <a:solidFill>
            <a:srgbClr val="FF99CC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信息</a:t>
            </a:r>
          </a:p>
        </p:txBody>
      </p:sp>
      <p:sp>
        <p:nvSpPr>
          <p:cNvPr id="11" name="椭圆 10"/>
          <p:cNvSpPr>
            <a:spLocks noChangeAspect="1"/>
          </p:cNvSpPr>
          <p:nvPr/>
        </p:nvSpPr>
        <p:spPr bwMode="auto">
          <a:xfrm>
            <a:off x="4899728" y="1560655"/>
            <a:ext cx="972108" cy="648072"/>
          </a:xfrm>
          <a:prstGeom prst="ellipse">
            <a:avLst/>
          </a:prstGeom>
          <a:solidFill>
            <a:srgbClr val="FF99CC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 bwMode="auto">
          <a:xfrm>
            <a:off x="5865039" y="3908485"/>
            <a:ext cx="972108" cy="648072"/>
          </a:xfrm>
          <a:prstGeom prst="ellipse">
            <a:avLst/>
          </a:prstGeom>
          <a:solidFill>
            <a:srgbClr val="FF99CC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商务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2971602" y="1507572"/>
            <a:ext cx="972108" cy="648072"/>
          </a:xfrm>
          <a:prstGeom prst="ellipse">
            <a:avLst/>
          </a:prstGeom>
          <a:solidFill>
            <a:srgbClr val="FFFF0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旅游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 bwMode="auto">
          <a:xfrm>
            <a:off x="7182842" y="3556387"/>
            <a:ext cx="972108" cy="648072"/>
          </a:xfrm>
          <a:prstGeom prst="ellipse">
            <a:avLst/>
          </a:prstGeom>
          <a:solidFill>
            <a:srgbClr val="FFFF0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 bwMode="auto">
          <a:xfrm>
            <a:off x="4511083" y="4177561"/>
            <a:ext cx="972108" cy="648072"/>
          </a:xfrm>
          <a:prstGeom prst="ellipse">
            <a:avLst/>
          </a:prstGeom>
          <a:solidFill>
            <a:srgbClr val="FFFF0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美食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 bwMode="auto">
          <a:xfrm>
            <a:off x="5951877" y="2489789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摄影</a:t>
            </a:r>
          </a:p>
        </p:txBody>
      </p:sp>
      <p:sp>
        <p:nvSpPr>
          <p:cNvPr id="26" name="椭圆 25"/>
          <p:cNvSpPr>
            <a:spLocks noChangeAspect="1"/>
          </p:cNvSpPr>
          <p:nvPr/>
        </p:nvSpPr>
        <p:spPr bwMode="auto">
          <a:xfrm>
            <a:off x="2492798" y="2318884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音乐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椭圆 26"/>
          <p:cNvSpPr>
            <a:spLocks noChangeAspect="1"/>
          </p:cNvSpPr>
          <p:nvPr/>
        </p:nvSpPr>
        <p:spPr bwMode="auto">
          <a:xfrm>
            <a:off x="4074016" y="2259575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舞蹈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 bwMode="auto">
          <a:xfrm>
            <a:off x="7322667" y="2571823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赛事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 bwMode="auto">
          <a:xfrm>
            <a:off x="2966918" y="4262938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译介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椭圆 27"/>
          <p:cNvSpPr>
            <a:spLocks noChangeAspect="1"/>
          </p:cNvSpPr>
          <p:nvPr/>
        </p:nvSpPr>
        <p:spPr bwMode="auto">
          <a:xfrm>
            <a:off x="3803822" y="849812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影视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椭圆 28"/>
          <p:cNvSpPr>
            <a:spLocks noChangeAspect="1"/>
          </p:cNvSpPr>
          <p:nvPr/>
        </p:nvSpPr>
        <p:spPr bwMode="auto">
          <a:xfrm>
            <a:off x="6837147" y="4524494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艺术品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椭圆 29"/>
          <p:cNvSpPr>
            <a:spLocks noChangeAspect="1"/>
          </p:cNvSpPr>
          <p:nvPr/>
        </p:nvSpPr>
        <p:spPr bwMode="auto">
          <a:xfrm>
            <a:off x="1126908" y="3998257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话剧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 bwMode="auto">
          <a:xfrm>
            <a:off x="6779107" y="1601750"/>
            <a:ext cx="972108" cy="648072"/>
          </a:xfrm>
          <a:prstGeom prst="ellipse">
            <a:avLst/>
          </a:prstGeom>
          <a:solidFill>
            <a:srgbClr val="92D05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语言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 bwMode="auto">
          <a:xfrm>
            <a:off x="4987554" y="3191443"/>
            <a:ext cx="972108" cy="648072"/>
          </a:xfrm>
          <a:prstGeom prst="ellipse">
            <a:avLst/>
          </a:prstGeom>
          <a:solidFill>
            <a:srgbClr val="92D05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翻译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 bwMode="auto">
          <a:xfrm>
            <a:off x="936760" y="2069154"/>
            <a:ext cx="972108" cy="648072"/>
          </a:xfrm>
          <a:prstGeom prst="ellipse">
            <a:avLst/>
          </a:prstGeom>
          <a:solidFill>
            <a:srgbClr val="92D05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教育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椭圆 30"/>
          <p:cNvSpPr>
            <a:spLocks noChangeAspect="1"/>
          </p:cNvSpPr>
          <p:nvPr/>
        </p:nvSpPr>
        <p:spPr bwMode="auto">
          <a:xfrm>
            <a:off x="5871953" y="901070"/>
            <a:ext cx="972108" cy="648072"/>
          </a:xfrm>
          <a:prstGeom prst="ellipse">
            <a:avLst/>
          </a:prstGeom>
          <a:solidFill>
            <a:srgbClr val="C0000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物流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3213303" y="3195122"/>
            <a:ext cx="972108" cy="648072"/>
          </a:xfrm>
          <a:prstGeom prst="ellipse">
            <a:avLst/>
          </a:prstGeom>
          <a:solidFill>
            <a:srgbClr val="00B0F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共享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 bwMode="auto">
          <a:xfrm>
            <a:off x="1439052" y="3008125"/>
            <a:ext cx="972108" cy="648072"/>
          </a:xfrm>
          <a:prstGeom prst="ellipse">
            <a:avLst/>
          </a:prstGeom>
          <a:solidFill>
            <a:srgbClr val="00B0F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租赁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502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  <p:bldP spid="24" grpId="0" animBg="1"/>
      <p:bldP spid="24" grpId="1" animBg="1"/>
      <p:bldP spid="2" grpId="0" animBg="1"/>
      <p:bldP spid="11" grpId="0" animBg="1"/>
      <p:bldP spid="22" grpId="0" animBg="1"/>
      <p:bldP spid="12" grpId="0" animBg="1"/>
      <p:bldP spid="19" grpId="0" animBg="1"/>
      <p:bldP spid="20" grpId="0" animBg="1"/>
      <p:bldP spid="16" grpId="0" animBg="1"/>
      <p:bldP spid="26" grpId="0" animBg="1"/>
      <p:bldP spid="27" grpId="0" animBg="1"/>
      <p:bldP spid="23" grpId="0" animBg="1"/>
      <p:bldP spid="25" grpId="0" animBg="1"/>
      <p:bldP spid="28" grpId="0" animBg="1"/>
      <p:bldP spid="29" grpId="0" animBg="1"/>
      <p:bldP spid="30" grpId="0" animBg="1"/>
      <p:bldP spid="13" grpId="0" animBg="1"/>
      <p:bldP spid="14" grpId="0" animBg="1"/>
      <p:bldP spid="18" grpId="0" animBg="1"/>
      <p:bldP spid="31" grpId="0" animBg="1"/>
      <p:bldP spid="17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88472" y="476673"/>
            <a:ext cx="8532000" cy="5693866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457200" hangingPunct="1">
              <a:spcBef>
                <a:spcPts val="0"/>
              </a:spcBef>
              <a:buFontTx/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乱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花渐欲迷人眼 浅草才能没马蹄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----【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白居易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8064000" y="475200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择业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椭圆 1"/>
          <p:cNvSpPr>
            <a:spLocks noChangeAspect="1"/>
          </p:cNvSpPr>
          <p:nvPr/>
        </p:nvSpPr>
        <p:spPr bwMode="auto">
          <a:xfrm>
            <a:off x="2277340" y="1053140"/>
            <a:ext cx="972108" cy="648072"/>
          </a:xfrm>
          <a:prstGeom prst="ellipse">
            <a:avLst/>
          </a:prstGeom>
          <a:solidFill>
            <a:srgbClr val="FF99CC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 bwMode="auto">
          <a:xfrm>
            <a:off x="5070486" y="2277679"/>
            <a:ext cx="972108" cy="648072"/>
          </a:xfrm>
          <a:prstGeom prst="ellipse">
            <a:avLst/>
          </a:prstGeom>
          <a:solidFill>
            <a:srgbClr val="FF99CC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3929718" y="1523366"/>
            <a:ext cx="972108" cy="648072"/>
          </a:xfrm>
          <a:prstGeom prst="ellipse">
            <a:avLst/>
          </a:prstGeom>
          <a:solidFill>
            <a:srgbClr val="FFFF0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</a:p>
        </p:txBody>
      </p:sp>
      <p:sp>
        <p:nvSpPr>
          <p:cNvPr id="19" name="椭圆 18"/>
          <p:cNvSpPr>
            <a:spLocks noChangeAspect="1"/>
          </p:cNvSpPr>
          <p:nvPr/>
        </p:nvSpPr>
        <p:spPr bwMode="auto">
          <a:xfrm>
            <a:off x="7003778" y="3977165"/>
            <a:ext cx="972108" cy="648072"/>
          </a:xfrm>
          <a:prstGeom prst="ellipse">
            <a:avLst/>
          </a:prstGeom>
          <a:solidFill>
            <a:srgbClr val="FFFF0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材料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 bwMode="auto">
          <a:xfrm>
            <a:off x="6686589" y="2186713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财务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 bwMode="auto">
          <a:xfrm>
            <a:off x="3264716" y="2654610"/>
            <a:ext cx="972108" cy="648072"/>
          </a:xfrm>
          <a:prstGeom prst="ellipse">
            <a:avLst/>
          </a:prstGeom>
          <a:solidFill>
            <a:srgbClr val="FF6699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预算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 bwMode="auto">
          <a:xfrm>
            <a:off x="5455598" y="3429000"/>
            <a:ext cx="972108" cy="648072"/>
          </a:xfrm>
          <a:prstGeom prst="ellipse">
            <a:avLst/>
          </a:prstGeom>
          <a:solidFill>
            <a:srgbClr val="92D05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公关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 bwMode="auto">
          <a:xfrm>
            <a:off x="1422160" y="2277679"/>
            <a:ext cx="972108" cy="648072"/>
          </a:xfrm>
          <a:prstGeom prst="ellipse">
            <a:avLst/>
          </a:prstGeom>
          <a:solidFill>
            <a:srgbClr val="92D05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椭圆 30"/>
          <p:cNvSpPr>
            <a:spLocks noChangeAspect="1"/>
          </p:cNvSpPr>
          <p:nvPr/>
        </p:nvSpPr>
        <p:spPr bwMode="auto">
          <a:xfrm>
            <a:off x="5580260" y="1199330"/>
            <a:ext cx="972108" cy="648072"/>
          </a:xfrm>
          <a:prstGeom prst="ellipse">
            <a:avLst/>
          </a:prstGeom>
          <a:solidFill>
            <a:srgbClr val="C0000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翻译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3783292" y="3961177"/>
            <a:ext cx="972108" cy="648072"/>
          </a:xfrm>
          <a:prstGeom prst="ellipse">
            <a:avLst/>
          </a:prstGeom>
          <a:solidFill>
            <a:srgbClr val="00B0F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法律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 bwMode="auto">
          <a:xfrm>
            <a:off x="1350598" y="3661635"/>
            <a:ext cx="972108" cy="648072"/>
          </a:xfrm>
          <a:prstGeom prst="ellipse">
            <a:avLst/>
          </a:prstGeom>
          <a:solidFill>
            <a:srgbClr val="00B0F0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none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金融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553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  <p:bldP spid="24" grpId="0" animBg="1"/>
      <p:bldP spid="24" grpId="1" animBg="1"/>
      <p:bldP spid="2" grpId="0" animBg="1"/>
      <p:bldP spid="11" grpId="0" animBg="1"/>
      <p:bldP spid="12" grpId="0" animBg="1"/>
      <p:bldP spid="19" grpId="0" animBg="1"/>
      <p:bldP spid="16" grpId="0" animBg="1"/>
      <p:bldP spid="26" grpId="0" animBg="1"/>
      <p:bldP spid="14" grpId="0" animBg="1"/>
      <p:bldP spid="18" grpId="0" animBg="1"/>
      <p:bldP spid="31" grpId="0" animBg="1"/>
      <p:bldP spid="17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88001" y="476674"/>
            <a:ext cx="8532472" cy="6124754"/>
          </a:xfrm>
          <a:prstGeom prst="rect">
            <a:avLst/>
          </a:prstGeom>
          <a:noFill/>
          <a:extLst/>
        </p:spPr>
        <p:txBody>
          <a:bodyPr vert="horz" wrap="square" anchor="t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hangingPunct="1">
              <a:spcBef>
                <a:spcPts val="0"/>
              </a:spcBef>
              <a:buNone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清华读书会：</a:t>
            </a: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闲人读史</a:t>
            </a:r>
            <a:r>
              <a:rPr lang="en-US" altLang="zh-CN" sz="2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88000" y="44624"/>
            <a:ext cx="720000" cy="396000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稿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8064000" y="476672"/>
            <a:ext cx="720000" cy="7200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softEdge rad="0"/>
          </a:effectLst>
          <a:extLst/>
        </p:spPr>
        <p:txBody>
          <a:bodyPr wrap="none" anchor="ctr"/>
          <a:lstStyle/>
          <a:p>
            <a:pPr algn="ctr" eaLnBrk="0">
              <a:defRPr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破题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6" r="1714" b="3933"/>
          <a:stretch/>
        </p:blipFill>
        <p:spPr bwMode="auto">
          <a:xfrm>
            <a:off x="1107675" y="980728"/>
            <a:ext cx="6893124" cy="4823460"/>
          </a:xfrm>
          <a:prstGeom prst="roundRect">
            <a:avLst>
              <a:gd name="adj" fmla="val 16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E:\360手机：下载\mmexport14972809164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7" y="836672"/>
            <a:ext cx="6827520" cy="5120640"/>
          </a:xfrm>
          <a:prstGeom prst="roundRect">
            <a:avLst>
              <a:gd name="adj" fmla="val 25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36199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  <p:bldP spid="15" grpId="1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charset="-122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charset="-122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rayons">
  <a:themeElements>
    <a:clrScheme name="Crayons 9">
      <a:dk1>
        <a:srgbClr val="000000"/>
      </a:dk1>
      <a:lt1>
        <a:srgbClr val="FFFFCC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E2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2_Crayons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charset="-122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charset="-122"/>
            <a:ea typeface="宋体" charset="-122"/>
          </a:defRPr>
        </a:defPPr>
      </a:lstStyle>
    </a:lnDef>
  </a:objectDefaults>
  <a:extraClrSchemeLst>
    <a:extraClrScheme>
      <a:clrScheme name="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9">
        <a:dk1>
          <a:srgbClr val="000000"/>
        </a:dk1>
        <a:lt1>
          <a:srgbClr val="FFFFCC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E2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35861</TotalTime>
  <Pages>0</Pages>
  <Words>421</Words>
  <Characters>0</Characters>
  <Application>Microsoft Office PowerPoint</Application>
  <DocSecurity>0</DocSecurity>
  <PresentationFormat>全屏显示(4:3)</PresentationFormat>
  <Lines>0</Lines>
  <Paragraphs>253</Paragraphs>
  <Slides>18</Slides>
  <Notes>18</Notes>
  <HiddenSlides>0</HiddenSlides>
  <MMClips>4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默认设计模板</vt:lpstr>
      <vt:lpstr>2_Crayons</vt:lpstr>
      <vt:lpstr>PowerPoint 演示文稿</vt:lpstr>
      <vt:lpstr>PowerPoint 演示文稿</vt:lpstr>
      <vt:lpstr>一带一路与创业机遇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内地创业与国家政策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人力资源培训</dc:title>
  <dc:creator>luobo</dc:creator>
  <cp:lastModifiedBy>KKK</cp:lastModifiedBy>
  <cp:revision>5718</cp:revision>
  <cp:lastPrinted>1899-12-30T00:00:00Z</cp:lastPrinted>
  <dcterms:created xsi:type="dcterms:W3CDTF">2011-03-01T13:55:56Z</dcterms:created>
  <dcterms:modified xsi:type="dcterms:W3CDTF">2017-08-05T15:22:05Z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2052-6.6.0.2877</vt:lpwstr>
  </property>
</Properties>
</file>